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7" r:id="rId2"/>
  </p:sldIdLst>
  <p:sldSz cx="6858000" cy="9144000" type="letter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56" d="100"/>
          <a:sy n="56" d="100"/>
        </p:scale>
        <p:origin x="222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4F5542-A0FB-4465-A784-FEB9CEFC435E}" type="datetimeFigureOut">
              <a:rPr lang="en-US" smtClean="0"/>
              <a:t>1/10/2018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F1D857-1BA9-4F63-B716-75B720106D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588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F63002-FD1F-4375-BAF9-37C3B0121DE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0070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4929-5C84-4058-BE5B-C31A5EE05340}" type="datetime1">
              <a:rPr lang="en-US" smtClean="0"/>
              <a:t>1/10/2018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MrsHinHistory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C9C66-A3A3-454C-B27E-1038BAB48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3144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B2CBB-A10A-4C38-9892-6C4BB74ABC8B}" type="datetime1">
              <a:rPr lang="en-US" smtClean="0"/>
              <a:t>1/10/2018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MrsHinHistory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C9C66-A3A3-454C-B27E-1038BAB48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6467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87754-6DBC-4FA3-B48D-9D69385578FF}" type="datetime1">
              <a:rPr lang="en-US" smtClean="0"/>
              <a:t>1/10/2018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MrsHinHistory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C9C66-A3A3-454C-B27E-1038BAB48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2031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350DE-618D-4D27-B6DD-651B56BEDDAD}" type="datetime1">
              <a:rPr lang="en-US" smtClean="0"/>
              <a:t>1/10/2018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MrsHinHistory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C9C66-A3A3-454C-B27E-1038BAB48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7931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A11D6-549F-475F-B06B-405E6FE80A34}" type="datetime1">
              <a:rPr lang="en-US" smtClean="0"/>
              <a:t>1/10/2018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MrsHinHistory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C9C66-A3A3-454C-B27E-1038BAB48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533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345D4-4B56-4CC3-B1E5-C2DFCFAC4F62}" type="datetime1">
              <a:rPr lang="en-US" smtClean="0"/>
              <a:t>1/10/2018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MrsHinHistory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C9C66-A3A3-454C-B27E-1038BAB48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516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3F0B4-C616-4A25-A763-EE1D4F844A3F}" type="datetime1">
              <a:rPr lang="en-US" smtClean="0"/>
              <a:t>1/10/2018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MrsHinHistory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C9C66-A3A3-454C-B27E-1038BAB48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969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50ED6-C95B-4F42-AE91-4DA97466BF31}" type="datetime1">
              <a:rPr lang="en-US" smtClean="0"/>
              <a:t>1/10/2018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MrsHinHistory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C9C66-A3A3-454C-B27E-1038BAB48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3477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B290E-C32D-412E-AAF5-A6453AED8D15}" type="datetime1">
              <a:rPr lang="en-US" smtClean="0"/>
              <a:t>1/10/2018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MrsHinHistory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C9C66-A3A3-454C-B27E-1038BAB48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690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B99A7-C570-48D2-AED5-202C19D6B491}" type="datetime1">
              <a:rPr lang="en-US" smtClean="0"/>
              <a:t>1/10/2018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MrsHinHistory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C9C66-A3A3-454C-B27E-1038BAB48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4097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D2052-4855-4F90-96FC-65ADE2E89B57}" type="datetime1">
              <a:rPr lang="en-US" smtClean="0"/>
              <a:t>1/10/2018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MrsHinHistory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C9C66-A3A3-454C-B27E-1038BAB48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398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EC6801-0F26-4DCB-AA71-51BDD976D1CD}" type="datetime1">
              <a:rPr lang="en-US" smtClean="0"/>
              <a:t>1/10/2018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MrsHinHistory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DC9C66-A3A3-454C-B27E-1038BAB48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506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2878259" y="3158873"/>
            <a:ext cx="1259457" cy="552091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loud 3"/>
          <p:cNvSpPr/>
          <p:nvPr/>
        </p:nvSpPr>
        <p:spPr>
          <a:xfrm>
            <a:off x="3795623" y="845389"/>
            <a:ext cx="2915728" cy="1915064"/>
          </a:xfrm>
          <a:prstGeom prst="cloud">
            <a:avLst/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Up Ribbon 4"/>
          <p:cNvSpPr/>
          <p:nvPr/>
        </p:nvSpPr>
        <p:spPr>
          <a:xfrm>
            <a:off x="155275" y="155276"/>
            <a:ext cx="3640348" cy="914400"/>
          </a:xfrm>
          <a:prstGeom prst="ribbon2">
            <a:avLst/>
          </a:prstGeom>
          <a:ln w="28575">
            <a:solidFill>
              <a:srgbClr val="7030A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TEKS #  </a:t>
            </a:r>
            <a:endParaRPr lang="en-US" dirty="0"/>
          </a:p>
        </p:txBody>
      </p:sp>
      <p:sp>
        <p:nvSpPr>
          <p:cNvPr id="6" name="Right Arrow 5"/>
          <p:cNvSpPr/>
          <p:nvPr/>
        </p:nvSpPr>
        <p:spPr>
          <a:xfrm>
            <a:off x="155275" y="1557068"/>
            <a:ext cx="2518913" cy="957532"/>
          </a:xfrm>
          <a:prstGeom prst="rightArrow">
            <a:avLst/>
          </a:prstGeom>
          <a:noFill/>
          <a:ln w="28575">
            <a:solidFill>
              <a:srgbClr val="99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VERB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785410" y="1557068"/>
            <a:ext cx="9361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Content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946596" y="3218782"/>
            <a:ext cx="10422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Including</a:t>
            </a:r>
            <a:endParaRPr lang="en-US" dirty="0"/>
          </a:p>
        </p:txBody>
      </p:sp>
      <p:grpSp>
        <p:nvGrpSpPr>
          <p:cNvPr id="26" name="Group 25"/>
          <p:cNvGrpSpPr/>
          <p:nvPr/>
        </p:nvGrpSpPr>
        <p:grpSpPr>
          <a:xfrm>
            <a:off x="469377" y="3394819"/>
            <a:ext cx="6077223" cy="3058066"/>
            <a:chOff x="127282" y="3385868"/>
            <a:chExt cx="6077223" cy="3058066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6198167" y="3385868"/>
              <a:ext cx="0" cy="3058066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H="1" flipV="1">
              <a:off x="127282" y="3390183"/>
              <a:ext cx="2380891" cy="1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H="1" flipV="1">
              <a:off x="3817276" y="3385868"/>
              <a:ext cx="2380891" cy="1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127282" y="3394497"/>
              <a:ext cx="0" cy="3049437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127282" y="6443934"/>
              <a:ext cx="6077223" cy="0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Right Arrow 26"/>
          <p:cNvSpPr/>
          <p:nvPr/>
        </p:nvSpPr>
        <p:spPr>
          <a:xfrm>
            <a:off x="155275" y="7713453"/>
            <a:ext cx="2518913" cy="957532"/>
          </a:xfrm>
          <a:prstGeom prst="rightArrow">
            <a:avLst/>
          </a:prstGeom>
          <a:noFill/>
          <a:ln w="28575">
            <a:solidFill>
              <a:srgbClr val="99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VERB</a:t>
            </a:r>
            <a:endParaRPr lang="en-US" dirty="0"/>
          </a:p>
        </p:txBody>
      </p:sp>
      <p:sp>
        <p:nvSpPr>
          <p:cNvPr id="28" name="Cloud 27"/>
          <p:cNvSpPr/>
          <p:nvPr/>
        </p:nvSpPr>
        <p:spPr>
          <a:xfrm>
            <a:off x="3716461" y="7181318"/>
            <a:ext cx="2915728" cy="1915064"/>
          </a:xfrm>
          <a:prstGeom prst="cloud">
            <a:avLst/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lowchart: Punched Tape 29"/>
          <p:cNvSpPr/>
          <p:nvPr/>
        </p:nvSpPr>
        <p:spPr>
          <a:xfrm>
            <a:off x="1975449" y="6594550"/>
            <a:ext cx="2080689" cy="621102"/>
          </a:xfrm>
          <a:prstGeom prst="flowChartPunchedTape">
            <a:avLst/>
          </a:prstGeom>
          <a:noFill/>
          <a:ln w="28575"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- And -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785410" y="7815684"/>
            <a:ext cx="9361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Content</a:t>
            </a:r>
            <a:endParaRPr lang="en-US" dirty="0"/>
          </a:p>
        </p:txBody>
      </p:sp>
      <p:sp>
        <p:nvSpPr>
          <p:cNvPr id="32" name="Slide Number Placeholder 3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21309-AC7A-4C72-AE5D-BEA532D060B0}" type="slidenum">
              <a:rPr lang="en-US" smtClean="0"/>
              <a:t>1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</a:t>
            </a:r>
            <a:r>
              <a:rPr lang="en-US" dirty="0" err="1" smtClean="0"/>
              <a:t>MrsHinHistory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9329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14</Words>
  <Application>Microsoft Office PowerPoint</Application>
  <PresentationFormat>Letter Paper (8.5x11 in)</PresentationFormat>
  <Paragraphs>10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Summer Hulsey</dc:creator>
  <cp:lastModifiedBy>Summer Hayward</cp:lastModifiedBy>
  <cp:revision>2</cp:revision>
  <dcterms:created xsi:type="dcterms:W3CDTF">2017-07-19T19:24:18Z</dcterms:created>
  <dcterms:modified xsi:type="dcterms:W3CDTF">2018-01-10T17:30:27Z</dcterms:modified>
</cp:coreProperties>
</file>