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A644F-59AE-43B2-9204-26460B0AE2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2557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418C4-CD6F-48BE-AD6D-F277636C78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88469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71456-42C4-42AA-A4B7-5CF4C5C81E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927732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3728E-C8A5-4BF6-B0C4-0CD00CD2C6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967108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4DDE9-FBBC-4E66-B64E-7A9DEB40F0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480709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5114B-F77D-4FF6-9C2A-638BA9E350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622309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3BDB5-7598-4807-A127-9D04836ECA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42141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D0254-B194-441C-8D73-40502B5F8E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25574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CF44F-2EDB-4633-90CA-867AB9BD8F6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47008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D4AFA-02FD-4FE0-8D05-60CF2F40BD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819184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55ACA-189D-4D73-A275-528319F383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17920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EB9D1-85F2-4712-A043-BBB72E9C85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82231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767EB-F470-43C1-B89A-DAF849215BB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8873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09EDA-A7BB-43BC-A707-83F65D589A6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2363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F2F57-2F5B-4913-8CCB-251E48B5203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864572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20F3A-FD89-4E43-9116-12E93E552C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9741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2CFEE-798F-4AAF-98C0-8DE15B021F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40449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F1F66-DD44-43CF-B9EB-AE42E413A6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644753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5BE9B-A125-49C9-BF1C-1D9C25AA21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325153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D8DC0-6140-462A-804B-E244F7441C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64363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70EBE-8AE2-48EF-AFC2-46CF4AEF9D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407325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C261A-F1A5-4566-86E7-B7C6275146D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22780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D98732C-EDCA-45D3-969C-95C97F9B3331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04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98210D4-3837-4C98-969D-278BE2F9EE85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736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2.xml"/><Relationship Id="rId18" Type="http://schemas.openxmlformats.org/officeDocument/2006/relationships/slide" Target="slide21.xml"/><Relationship Id="rId3" Type="http://schemas.openxmlformats.org/officeDocument/2006/relationships/slide" Target="slide7.xml"/><Relationship Id="rId21" Type="http://schemas.openxmlformats.org/officeDocument/2006/relationships/slide" Target="slide22.xml"/><Relationship Id="rId7" Type="http://schemas.openxmlformats.org/officeDocument/2006/relationships/slide" Target="slide8.xml"/><Relationship Id="rId12" Type="http://schemas.openxmlformats.org/officeDocument/2006/relationships/slide" Target="slide19.xml"/><Relationship Id="rId17" Type="http://schemas.openxmlformats.org/officeDocument/2006/relationships/slide" Target="slide17.xml"/><Relationship Id="rId2" Type="http://schemas.openxmlformats.org/officeDocument/2006/relationships/slide" Target="slide3.xml"/><Relationship Id="rId16" Type="http://schemas.openxmlformats.org/officeDocument/2006/relationships/slide" Target="slide13.xml"/><Relationship Id="rId20" Type="http://schemas.openxmlformats.org/officeDocument/2006/relationships/slide" Target="slide23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6.xml"/><Relationship Id="rId11" Type="http://schemas.openxmlformats.org/officeDocument/2006/relationships/slide" Target="slide15.xml"/><Relationship Id="rId5" Type="http://schemas.openxmlformats.org/officeDocument/2006/relationships/slide" Target="slide5.xml"/><Relationship Id="rId15" Type="http://schemas.openxmlformats.org/officeDocument/2006/relationships/slide" Target="slide20.xml"/><Relationship Id="rId10" Type="http://schemas.openxmlformats.org/officeDocument/2006/relationships/slide" Target="slide11.xml"/><Relationship Id="rId19" Type="http://schemas.openxmlformats.org/officeDocument/2006/relationships/slide" Target="slide14.xml"/><Relationship Id="rId4" Type="http://schemas.openxmlformats.org/officeDocument/2006/relationships/slide" Target="slide4.xml"/><Relationship Id="rId9" Type="http://schemas.openxmlformats.org/officeDocument/2006/relationships/slide" Target="slide10.xml"/><Relationship Id="rId14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.png"/><Relationship Id="rId4" Type="http://schemas.openxmlformats.org/officeDocument/2006/relationships/slide" Target="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343400"/>
            <a:ext cx="6400800" cy="2438400"/>
          </a:xfrm>
        </p:spPr>
        <p:txBody>
          <a:bodyPr/>
          <a:lstStyle/>
          <a:p>
            <a:r>
              <a:rPr lang="en-US" dirty="0" smtClean="0"/>
              <a:t>Hosted</a:t>
            </a:r>
          </a:p>
          <a:p>
            <a:r>
              <a:rPr lang="en-US" dirty="0" smtClean="0"/>
              <a:t>By</a:t>
            </a:r>
          </a:p>
          <a:p>
            <a:r>
              <a:rPr lang="en-US" dirty="0" smtClean="0"/>
              <a:t>Mr. Kirst</a:t>
            </a:r>
          </a:p>
          <a:p>
            <a:r>
              <a:rPr lang="en-US" dirty="0" smtClean="0"/>
              <a:t>(Click Mouse</a:t>
            </a:r>
            <a:r>
              <a:rPr lang="en-US" sz="2800" dirty="0" smtClean="0"/>
              <a:t> to Continue)</a:t>
            </a:r>
          </a:p>
          <a:p>
            <a:endParaRPr lang="en-US" dirty="0" smtClean="0"/>
          </a:p>
        </p:txBody>
      </p:sp>
      <p:sp>
        <p:nvSpPr>
          <p:cNvPr id="2051" name="WordArt 7"/>
          <p:cNvSpPr>
            <a:spLocks noChangeArrowheads="1" noChangeShapeType="1" noTextEdit="1"/>
          </p:cNvSpPr>
          <p:nvPr/>
        </p:nvSpPr>
        <p:spPr bwMode="auto">
          <a:xfrm>
            <a:off x="1676400" y="838200"/>
            <a:ext cx="5867400" cy="3276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kern="10">
                <a:gradFill rotWithShape="1">
                  <a:gsLst>
                    <a:gs pos="0">
                      <a:srgbClr val="FF9933"/>
                    </a:gs>
                    <a:gs pos="100000">
                      <a:srgbClr val="FFFFCC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Jeopardy</a:t>
            </a:r>
          </a:p>
        </p:txBody>
      </p:sp>
    </p:spTree>
    <p:extLst>
      <p:ext uri="{BB962C8B-B14F-4D97-AF65-F5344CB8AC3E}">
        <p14:creationId xmlns:p14="http://schemas.microsoft.com/office/powerpoint/2010/main" val="8042162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33CCFF"/>
            </a:gs>
            <a:gs pos="100000">
              <a:srgbClr val="175E7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28600" y="381000"/>
            <a:ext cx="1600200" cy="369888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000000"/>
                </a:solidFill>
              </a:rPr>
              <a:t>Climate</a:t>
            </a:r>
          </a:p>
        </p:txBody>
      </p:sp>
      <p:sp>
        <p:nvSpPr>
          <p:cNvPr id="2075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81000" y="1143000"/>
            <a:ext cx="1371600" cy="914400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100" name="Text Box 46"/>
          <p:cNvSpPr txBox="1">
            <a:spLocks noChangeArrowheads="1"/>
          </p:cNvSpPr>
          <p:nvPr/>
        </p:nvSpPr>
        <p:spPr bwMode="auto">
          <a:xfrm>
            <a:off x="609600" y="1371600"/>
            <a:ext cx="838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FFCC"/>
                </a:solidFill>
                <a:hlinkClick r:id="rId2" action="ppaction://hlinksldjump"/>
              </a:rPr>
              <a:t>100</a:t>
            </a:r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81000" y="2286000"/>
            <a:ext cx="1371600" cy="914400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" y="2514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3" action="ppaction://hlinksldjump"/>
              </a:rPr>
              <a:t>200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667000" y="1143000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6550" y="1371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4" action="ppaction://hlinksldjump"/>
              </a:rPr>
              <a:t>100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 bwMode="auto">
          <a:xfrm>
            <a:off x="4960620" y="1143000"/>
            <a:ext cx="1371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140773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5" action="ppaction://hlinksldjump"/>
              </a:rPr>
              <a:t>100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7162800" y="1143000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1400" y="140773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6" action="ppaction://hlinksldjump"/>
              </a:rPr>
              <a:t>100</a:t>
            </a:r>
            <a:endParaRPr lang="en-US" sz="3200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667000" y="2286000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6550" y="2450812"/>
            <a:ext cx="1009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7" action="ppaction://hlinksldjump"/>
              </a:rPr>
              <a:t>200</a:t>
            </a:r>
            <a:endParaRPr lang="en-US" sz="32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4960620" y="2324100"/>
            <a:ext cx="1371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2514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8" action="ppaction://hlinksldjump"/>
              </a:rPr>
              <a:t>200</a:t>
            </a:r>
            <a:endParaRPr lang="en-US" sz="3200" b="1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7162800" y="2346960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91400" y="2514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9" action="ppaction://hlinksldjump"/>
              </a:rPr>
              <a:t>200</a:t>
            </a:r>
            <a:endParaRPr lang="en-US" sz="3200" b="1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381000" y="3429000"/>
            <a:ext cx="1371600" cy="914400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" y="3657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0" action="ppaction://hlinksldjump"/>
              </a:rPr>
              <a:t>300</a:t>
            </a:r>
            <a:endParaRPr lang="en-US" sz="3200" b="1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381000" y="4572000"/>
            <a:ext cx="1371600" cy="914400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600" y="4802683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1" action="ppaction://hlinksldjump"/>
              </a:rPr>
              <a:t>400</a:t>
            </a:r>
            <a:endParaRPr lang="en-US" sz="32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381000" y="5715000"/>
            <a:ext cx="1371600" cy="914400"/>
          </a:xfrm>
          <a:prstGeom prst="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7700" y="593216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2" action="ppaction://hlinksldjump"/>
              </a:rPr>
              <a:t>500</a:t>
            </a:r>
            <a:endParaRPr lang="en-US" sz="3200" b="1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2667000" y="3428999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76550" y="3657600"/>
            <a:ext cx="933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3" action="ppaction://hlinksldjump"/>
              </a:rPr>
              <a:t>300</a:t>
            </a:r>
            <a:endParaRPr lang="en-US" sz="32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2667000" y="4598670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76550" y="4829353"/>
            <a:ext cx="933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4" action="ppaction://hlinksldjump"/>
              </a:rPr>
              <a:t>400</a:t>
            </a:r>
            <a:endParaRPr lang="en-US" sz="32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2667000" y="5715000"/>
            <a:ext cx="13716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76550" y="5932169"/>
            <a:ext cx="1009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5" action="ppaction://hlinksldjump"/>
              </a:rPr>
              <a:t>500</a:t>
            </a:r>
            <a:endParaRPr lang="en-US" sz="3200" b="1" dirty="0"/>
          </a:p>
        </p:txBody>
      </p:sp>
      <p:sp>
        <p:nvSpPr>
          <p:cNvPr id="28" name="Rectangle 27"/>
          <p:cNvSpPr/>
          <p:nvPr/>
        </p:nvSpPr>
        <p:spPr bwMode="auto">
          <a:xfrm>
            <a:off x="4960620" y="3429000"/>
            <a:ext cx="1371600" cy="914399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19700" y="366141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6" action="ppaction://hlinksldjump"/>
              </a:rPr>
              <a:t>300</a:t>
            </a:r>
            <a:endParaRPr lang="en-US" sz="3200" b="1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4960620" y="4598670"/>
            <a:ext cx="1371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57800" y="4856141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7" action="ppaction://hlinksldjump"/>
              </a:rPr>
              <a:t>400</a:t>
            </a:r>
            <a:endParaRPr lang="en-US" sz="3200" b="1" dirty="0"/>
          </a:p>
        </p:txBody>
      </p:sp>
      <p:sp>
        <p:nvSpPr>
          <p:cNvPr id="32" name="Rectangle 31"/>
          <p:cNvSpPr/>
          <p:nvPr/>
        </p:nvSpPr>
        <p:spPr bwMode="auto">
          <a:xfrm>
            <a:off x="4960620" y="5715000"/>
            <a:ext cx="1371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57800" y="5932169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8" action="ppaction://hlinksldjump"/>
              </a:rPr>
              <a:t>500</a:t>
            </a:r>
            <a:endParaRPr lang="en-US" sz="3200" b="1" dirty="0"/>
          </a:p>
        </p:txBody>
      </p:sp>
      <p:sp>
        <p:nvSpPr>
          <p:cNvPr id="34" name="Rectangle 33"/>
          <p:cNvSpPr/>
          <p:nvPr/>
        </p:nvSpPr>
        <p:spPr bwMode="auto">
          <a:xfrm>
            <a:off x="7162800" y="3429000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91400" y="3657599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19" action="ppaction://hlinksldjump"/>
              </a:rPr>
              <a:t>300</a:t>
            </a:r>
            <a:endParaRPr lang="en-US" sz="3200" b="1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7162800" y="4615128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67600" y="4856141"/>
            <a:ext cx="883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20" action="ppaction://hlinksldjump"/>
              </a:rPr>
              <a:t>400</a:t>
            </a:r>
            <a:endParaRPr lang="en-US" sz="3200" b="1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7162800" y="5715000"/>
            <a:ext cx="1371600" cy="91440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414260" y="592737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21" action="ppaction://hlinksldjump"/>
              </a:rPr>
              <a:t>500</a:t>
            </a:r>
            <a:endParaRPr lang="en-US" sz="3200" b="1" dirty="0"/>
          </a:p>
        </p:txBody>
      </p:sp>
      <p:sp>
        <p:nvSpPr>
          <p:cNvPr id="43" name="Text Box 23"/>
          <p:cNvSpPr txBox="1">
            <a:spLocks noChangeArrowheads="1"/>
          </p:cNvSpPr>
          <p:nvPr/>
        </p:nvSpPr>
        <p:spPr bwMode="auto">
          <a:xfrm>
            <a:off x="2495550" y="386874"/>
            <a:ext cx="1600200" cy="369888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="1" dirty="0" smtClean="0">
                <a:solidFill>
                  <a:srgbClr val="000000"/>
                </a:solidFill>
              </a:rPr>
              <a:t>Geography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44" name="Text Box 23"/>
          <p:cNvSpPr txBox="1">
            <a:spLocks noChangeArrowheads="1"/>
          </p:cNvSpPr>
          <p:nvPr/>
        </p:nvSpPr>
        <p:spPr bwMode="auto">
          <a:xfrm>
            <a:off x="7010400" y="381000"/>
            <a:ext cx="1600200" cy="369888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="1" dirty="0" smtClean="0">
                <a:solidFill>
                  <a:srgbClr val="000000"/>
                </a:solidFill>
              </a:rPr>
              <a:t>Vocabulary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45" name="Text Box 23"/>
          <p:cNvSpPr txBox="1">
            <a:spLocks noChangeArrowheads="1"/>
          </p:cNvSpPr>
          <p:nvPr/>
        </p:nvSpPr>
        <p:spPr bwMode="auto">
          <a:xfrm>
            <a:off x="4846320" y="386874"/>
            <a:ext cx="1600200" cy="646331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800" b="1" dirty="0" smtClean="0">
                <a:solidFill>
                  <a:srgbClr val="000000"/>
                </a:solidFill>
              </a:rPr>
              <a:t>Natural Resources</a:t>
            </a:r>
            <a:endParaRPr lang="en-US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2302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1" grpId="0" animBg="1" autoUpdateAnimBg="0"/>
      <p:bldP spid="43" grpId="0" animBg="1" autoUpdateAnimBg="0"/>
      <p:bldP spid="44" grpId="0" animBg="1" autoUpdateAnimBg="0"/>
      <p:bldP spid="45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5"/>
          <p:cNvSpPr>
            <a:spLocks noChangeArrowheads="1"/>
          </p:cNvSpPr>
          <p:nvPr/>
        </p:nvSpPr>
        <p:spPr bwMode="auto">
          <a:xfrm>
            <a:off x="1219200" y="9144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4000" b="1"/>
              <a:t> </a:t>
            </a:r>
            <a:r>
              <a:rPr lang="en-US" sz="4000"/>
              <a:t>When cool air from the north</a:t>
            </a:r>
          </a:p>
          <a:p>
            <a:r>
              <a:rPr lang="en-US" sz="4000"/>
              <a:t>combines with moist, warm air</a:t>
            </a:r>
          </a:p>
          <a:p>
            <a:r>
              <a:rPr lang="en-US" sz="4000"/>
              <a:t>from the Gulf of Mexico, it results</a:t>
            </a:r>
          </a:p>
          <a:p>
            <a:r>
              <a:rPr lang="en-US" sz="4000"/>
              <a:t>in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257300" y="3048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are violent storms?</a:t>
            </a:r>
          </a:p>
        </p:txBody>
      </p:sp>
      <p:sp>
        <p:nvSpPr>
          <p:cNvPr id="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58674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4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990600" y="14097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l"/>
            <a:r>
              <a:rPr lang="en-US" sz="4000"/>
              <a:t>This river forms most of Texas </a:t>
            </a:r>
          </a:p>
          <a:p>
            <a:pPr algn="l"/>
            <a:r>
              <a:rPr lang="en-US" sz="4000"/>
              <a:t>   southern border. 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990600" y="533400"/>
            <a:ext cx="7086600" cy="4953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/>
              <a:t>What is Rio Grande?</a:t>
            </a:r>
          </a:p>
        </p:txBody>
      </p:sp>
      <p:sp>
        <p:nvSpPr>
          <p:cNvPr id="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58674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6713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239000" y="5943600"/>
            <a:ext cx="1905000" cy="914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1,3</a:t>
            </a:r>
          </a:p>
        </p:txBody>
      </p:sp>
      <p:sp>
        <p:nvSpPr>
          <p:cNvPr id="6147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910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8" name="AutoShape 6"/>
          <p:cNvSpPr>
            <a:spLocks noChangeArrowheads="1"/>
          </p:cNvSpPr>
          <p:nvPr/>
        </p:nvSpPr>
        <p:spPr bwMode="auto">
          <a:xfrm>
            <a:off x="990600" y="9144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/>
              <a:t>A declining source of water </a:t>
            </a:r>
          </a:p>
          <a:p>
            <a:pPr algn="l"/>
            <a:r>
              <a:rPr lang="en-US" sz="4000" dirty="0"/>
              <a:t>because it cannot easily be refilled</a:t>
            </a:r>
          </a:p>
          <a:p>
            <a:pPr algn="l"/>
            <a:r>
              <a:rPr lang="en-US" sz="4000" dirty="0"/>
              <a:t>describes. 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1066800" y="1524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the Ogallala Aquifer? </a:t>
            </a:r>
          </a:p>
        </p:txBody>
      </p:sp>
    </p:spTree>
    <p:extLst>
      <p:ext uri="{BB962C8B-B14F-4D97-AF65-F5344CB8AC3E}">
        <p14:creationId xmlns:p14="http://schemas.microsoft.com/office/powerpoint/2010/main" val="40516435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315200" y="5943600"/>
            <a:ext cx="1828800" cy="914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1,4</a:t>
            </a:r>
          </a:p>
        </p:txBody>
      </p:sp>
      <p:sp>
        <p:nvSpPr>
          <p:cNvPr id="717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910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AutoShape 6"/>
          <p:cNvSpPr>
            <a:spLocks noChangeArrowheads="1"/>
          </p:cNvSpPr>
          <p:nvPr/>
        </p:nvSpPr>
        <p:spPr bwMode="auto">
          <a:xfrm>
            <a:off x="9144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/>
              <a:t>Exact position of a place on the</a:t>
            </a:r>
          </a:p>
          <a:p>
            <a:pPr algn="l"/>
            <a:r>
              <a:rPr lang="en-US" sz="4000"/>
              <a:t>Earth’s surface.</a:t>
            </a:r>
          </a:p>
          <a:p>
            <a:pPr algn="l"/>
            <a:endParaRPr lang="en-US" sz="4000" b="1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990600" y="228600"/>
            <a:ext cx="72390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absolute location?</a:t>
            </a:r>
          </a:p>
        </p:txBody>
      </p:sp>
    </p:spTree>
    <p:extLst>
      <p:ext uri="{BB962C8B-B14F-4D97-AF65-F5344CB8AC3E}">
        <p14:creationId xmlns:p14="http://schemas.microsoft.com/office/powerpoint/2010/main" val="33041879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990600" y="14097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l"/>
            <a:r>
              <a:rPr lang="en-US" sz="4000"/>
              <a:t>Ocean beezes, rainfall,and </a:t>
            </a:r>
          </a:p>
          <a:p>
            <a:pPr algn="l"/>
            <a:r>
              <a:rPr lang="en-US" sz="4000"/>
              <a:t>destructive storms are climatic</a:t>
            </a:r>
          </a:p>
          <a:p>
            <a:pPr algn="l"/>
            <a:r>
              <a:rPr lang="en-US" sz="4000"/>
              <a:t>effects of  this body of water.</a:t>
            </a: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10668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/>
              <a:t>What is the Gulf of Mexico?</a:t>
            </a:r>
          </a:p>
        </p:txBody>
      </p:sp>
      <p:sp>
        <p:nvSpPr>
          <p:cNvPr id="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58674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329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696200" y="5638800"/>
            <a:ext cx="1447800" cy="8382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2,2</a:t>
            </a:r>
          </a:p>
        </p:txBody>
      </p:sp>
      <p:sp>
        <p:nvSpPr>
          <p:cNvPr id="921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AutoShape 6"/>
          <p:cNvSpPr>
            <a:spLocks noChangeArrowheads="1"/>
          </p:cNvSpPr>
          <p:nvPr/>
        </p:nvSpPr>
        <p:spPr bwMode="auto">
          <a:xfrm>
            <a:off x="914400" y="9906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/>
              <a:t>Tableland covered with small trees</a:t>
            </a:r>
          </a:p>
          <a:p>
            <a:pPr algn="l"/>
            <a:r>
              <a:rPr lang="en-US" sz="4000" dirty="0"/>
              <a:t>And brush. 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9906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a plateau?</a:t>
            </a:r>
          </a:p>
        </p:txBody>
      </p:sp>
    </p:spTree>
    <p:extLst>
      <p:ext uri="{BB962C8B-B14F-4D97-AF65-F5344CB8AC3E}">
        <p14:creationId xmlns:p14="http://schemas.microsoft.com/office/powerpoint/2010/main" val="6630890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010400" y="5791200"/>
            <a:ext cx="2133600" cy="1066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2,3</a:t>
            </a:r>
          </a:p>
        </p:txBody>
      </p:sp>
      <p:sp>
        <p:nvSpPr>
          <p:cNvPr id="1024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1910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8382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/>
              <a:t>These two minerals are the most</a:t>
            </a:r>
          </a:p>
          <a:p>
            <a:pPr algn="l"/>
            <a:r>
              <a:rPr lang="en-US" sz="4000" dirty="0"/>
              <a:t>Important mineral resources in the </a:t>
            </a:r>
          </a:p>
          <a:p>
            <a:pPr algn="l"/>
            <a:r>
              <a:rPr lang="en-US" sz="4000" dirty="0"/>
              <a:t>state?</a:t>
            </a:r>
          </a:p>
          <a:p>
            <a:pPr algn="l"/>
            <a:endParaRPr lang="en-US" sz="4000" b="1" dirty="0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838200" y="228600"/>
            <a:ext cx="72390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are Oil and Natural Gas?</a:t>
            </a:r>
          </a:p>
        </p:txBody>
      </p:sp>
    </p:spTree>
    <p:extLst>
      <p:ext uri="{BB962C8B-B14F-4D97-AF65-F5344CB8AC3E}">
        <p14:creationId xmlns:p14="http://schemas.microsoft.com/office/powerpoint/2010/main" val="38628908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239000" y="5943600"/>
            <a:ext cx="1905000" cy="914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2,4</a:t>
            </a:r>
          </a:p>
        </p:txBody>
      </p:sp>
      <p:sp>
        <p:nvSpPr>
          <p:cNvPr id="1126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8" name="AutoShape 6"/>
          <p:cNvSpPr>
            <a:spLocks noChangeArrowheads="1"/>
          </p:cNvSpPr>
          <p:nvPr/>
        </p:nvSpPr>
        <p:spPr bwMode="auto">
          <a:xfrm>
            <a:off x="8382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/>
              <a:t>Position of a place compared to</a:t>
            </a:r>
          </a:p>
          <a:p>
            <a:pPr algn="l"/>
            <a:r>
              <a:rPr lang="en-US" sz="4000"/>
              <a:t>another place.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990600" y="1524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relative location?</a:t>
            </a:r>
          </a:p>
        </p:txBody>
      </p:sp>
    </p:spTree>
    <p:extLst>
      <p:ext uri="{BB962C8B-B14F-4D97-AF65-F5344CB8AC3E}">
        <p14:creationId xmlns:p14="http://schemas.microsoft.com/office/powerpoint/2010/main" val="38548528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391400" y="5943600"/>
            <a:ext cx="1752600" cy="914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3,1</a:t>
            </a:r>
          </a:p>
        </p:txBody>
      </p:sp>
      <p:sp>
        <p:nvSpPr>
          <p:cNvPr id="1229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2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4000"/>
              <a:t>Sudden blast of cold air that </a:t>
            </a:r>
          </a:p>
          <a:p>
            <a:r>
              <a:rPr lang="en-US" sz="4000"/>
              <a:t>extend south from Canada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are Northers?</a:t>
            </a:r>
          </a:p>
        </p:txBody>
      </p:sp>
    </p:spTree>
    <p:extLst>
      <p:ext uri="{BB962C8B-B14F-4D97-AF65-F5344CB8AC3E}">
        <p14:creationId xmlns:p14="http://schemas.microsoft.com/office/powerpoint/2010/main" val="3730811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543800" y="6172200"/>
            <a:ext cx="1600200" cy="685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3,2</a:t>
            </a:r>
          </a:p>
        </p:txBody>
      </p:sp>
      <p:sp>
        <p:nvSpPr>
          <p:cNvPr id="1331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AutoShape 6"/>
          <p:cNvSpPr>
            <a:spLocks noChangeArrowheads="1"/>
          </p:cNvSpPr>
          <p:nvPr/>
        </p:nvSpPr>
        <p:spPr bwMode="auto">
          <a:xfrm>
            <a:off x="990600" y="12192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/>
              <a:t>Explains the past by telling why</a:t>
            </a:r>
          </a:p>
          <a:p>
            <a:pPr algn="l"/>
            <a:r>
              <a:rPr lang="en-US" sz="4000" dirty="0"/>
              <a:t>certain events occurred the way</a:t>
            </a:r>
          </a:p>
          <a:p>
            <a:pPr algn="l"/>
            <a:r>
              <a:rPr lang="en-US" sz="4000" dirty="0"/>
              <a:t>they did</a:t>
            </a:r>
            <a:r>
              <a:rPr lang="en-US" sz="4000" b="1" dirty="0"/>
              <a:t>.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066800" y="3048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Geography?</a:t>
            </a:r>
          </a:p>
        </p:txBody>
      </p:sp>
    </p:spTree>
    <p:extLst>
      <p:ext uri="{BB962C8B-B14F-4D97-AF65-F5344CB8AC3E}">
        <p14:creationId xmlns:p14="http://schemas.microsoft.com/office/powerpoint/2010/main" val="7964603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239000" y="5867400"/>
            <a:ext cx="19050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3,3</a:t>
            </a:r>
          </a:p>
        </p:txBody>
      </p:sp>
      <p:sp>
        <p:nvSpPr>
          <p:cNvPr id="1433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AutoShape 6"/>
          <p:cNvSpPr>
            <a:spLocks noChangeArrowheads="1"/>
          </p:cNvSpPr>
          <p:nvPr/>
        </p:nvSpPr>
        <p:spPr bwMode="auto">
          <a:xfrm>
            <a:off x="9144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/>
              <a:t>One of the top cash crop in Texas</a:t>
            </a:r>
          </a:p>
          <a:p>
            <a:pPr algn="l"/>
            <a:r>
              <a:rPr lang="en-US" sz="4000"/>
              <a:t>besides cotton.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9906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timber?</a:t>
            </a:r>
          </a:p>
        </p:txBody>
      </p:sp>
    </p:spTree>
    <p:extLst>
      <p:ext uri="{BB962C8B-B14F-4D97-AF65-F5344CB8AC3E}">
        <p14:creationId xmlns:p14="http://schemas.microsoft.com/office/powerpoint/2010/main" val="2903785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239000" y="5791200"/>
            <a:ext cx="1905000" cy="1066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3,4</a:t>
            </a:r>
          </a:p>
        </p:txBody>
      </p:sp>
      <p:sp>
        <p:nvSpPr>
          <p:cNvPr id="1536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AutoShape 6"/>
          <p:cNvSpPr>
            <a:spLocks noChangeArrowheads="1"/>
          </p:cNvSpPr>
          <p:nvPr/>
        </p:nvSpPr>
        <p:spPr bwMode="auto">
          <a:xfrm>
            <a:off x="8382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/>
              <a:t>Areas united by one or more </a:t>
            </a:r>
          </a:p>
          <a:p>
            <a:pPr algn="l"/>
            <a:r>
              <a:rPr lang="en-US" sz="4000"/>
              <a:t>common characteristics. 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8382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a region?</a:t>
            </a:r>
          </a:p>
        </p:txBody>
      </p:sp>
    </p:spTree>
    <p:extLst>
      <p:ext uri="{BB962C8B-B14F-4D97-AF65-F5344CB8AC3E}">
        <p14:creationId xmlns:p14="http://schemas.microsoft.com/office/powerpoint/2010/main" val="17656011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8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620000" y="5867400"/>
            <a:ext cx="15240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4,1</a:t>
            </a:r>
          </a:p>
        </p:txBody>
      </p:sp>
      <p:sp>
        <p:nvSpPr>
          <p:cNvPr id="1638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482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/>
              <a:t>Weather conditions of an area, as </a:t>
            </a:r>
          </a:p>
          <a:p>
            <a:pPr algn="l"/>
            <a:r>
              <a:rPr lang="en-US" sz="4000"/>
              <a:t>determined by latitude, position</a:t>
            </a:r>
          </a:p>
          <a:p>
            <a:pPr algn="l"/>
            <a:r>
              <a:rPr lang="en-US" sz="4000"/>
              <a:t>relative to oceans and elevation.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990600" y="1524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Climate?</a:t>
            </a:r>
          </a:p>
        </p:txBody>
      </p:sp>
    </p:spTree>
    <p:extLst>
      <p:ext uri="{BB962C8B-B14F-4D97-AF65-F5344CB8AC3E}">
        <p14:creationId xmlns:p14="http://schemas.microsoft.com/office/powerpoint/2010/main" val="24416183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467600" y="6019800"/>
            <a:ext cx="1676400" cy="8382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4,2</a:t>
            </a:r>
          </a:p>
        </p:txBody>
      </p:sp>
      <p:sp>
        <p:nvSpPr>
          <p:cNvPr id="1741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AutoShape 6"/>
          <p:cNvSpPr>
            <a:spLocks noChangeArrowheads="1"/>
          </p:cNvSpPr>
          <p:nvPr/>
        </p:nvSpPr>
        <p:spPr bwMode="auto">
          <a:xfrm>
            <a:off x="9144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4000" dirty="0"/>
              <a:t>The region that lies halfway </a:t>
            </a:r>
          </a:p>
          <a:p>
            <a:r>
              <a:rPr lang="en-US" sz="4000" dirty="0"/>
              <a:t>between the Equator and the </a:t>
            </a:r>
          </a:p>
          <a:p>
            <a:r>
              <a:rPr lang="en-US" sz="4000" dirty="0"/>
              <a:t>North Pole. 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1066800" y="3048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are the middle latitudes?</a:t>
            </a:r>
          </a:p>
        </p:txBody>
      </p:sp>
    </p:spTree>
    <p:extLst>
      <p:ext uri="{BB962C8B-B14F-4D97-AF65-F5344CB8AC3E}">
        <p14:creationId xmlns:p14="http://schemas.microsoft.com/office/powerpoint/2010/main" val="42225175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620000" y="5867400"/>
            <a:ext cx="15240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4,3</a:t>
            </a:r>
          </a:p>
        </p:txBody>
      </p:sp>
      <p:sp>
        <p:nvSpPr>
          <p:cNvPr id="1843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3434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AutoShape 6"/>
          <p:cNvSpPr>
            <a:spLocks noChangeArrowheads="1"/>
          </p:cNvSpPr>
          <p:nvPr/>
        </p:nvSpPr>
        <p:spPr bwMode="auto">
          <a:xfrm>
            <a:off x="990600" y="10668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3200"/>
              <a:t>It is used to make drywall, a material used</a:t>
            </a:r>
          </a:p>
          <a:p>
            <a:pPr algn="l"/>
            <a:r>
              <a:rPr lang="en-US" sz="3200"/>
              <a:t>In construction</a:t>
            </a:r>
            <a:r>
              <a:rPr lang="en-US" sz="4000"/>
              <a:t>.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Gypsum?</a:t>
            </a:r>
          </a:p>
        </p:txBody>
      </p:sp>
    </p:spTree>
    <p:extLst>
      <p:ext uri="{BB962C8B-B14F-4D97-AF65-F5344CB8AC3E}">
        <p14:creationId xmlns:p14="http://schemas.microsoft.com/office/powerpoint/2010/main" val="7533003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6934200" y="5867400"/>
            <a:ext cx="22098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4,4</a:t>
            </a:r>
          </a:p>
        </p:txBody>
      </p:sp>
      <p:sp>
        <p:nvSpPr>
          <p:cNvPr id="19459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20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AutoShape 6"/>
          <p:cNvSpPr>
            <a:spLocks noChangeArrowheads="1"/>
          </p:cNvSpPr>
          <p:nvPr/>
        </p:nvSpPr>
        <p:spPr bwMode="auto">
          <a:xfrm>
            <a:off x="914400" y="12192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/>
              <a:t>The way people go about shaping</a:t>
            </a:r>
          </a:p>
          <a:p>
            <a:pPr algn="l"/>
            <a:r>
              <a:rPr lang="en-US" sz="4000"/>
              <a:t>the world. 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human systems?</a:t>
            </a:r>
          </a:p>
        </p:txBody>
      </p:sp>
    </p:spTree>
    <p:extLst>
      <p:ext uri="{BB962C8B-B14F-4D97-AF65-F5344CB8AC3E}">
        <p14:creationId xmlns:p14="http://schemas.microsoft.com/office/powerpoint/2010/main" val="36904097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391400" y="6096000"/>
            <a:ext cx="1752600" cy="7620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5,1</a:t>
            </a:r>
          </a:p>
        </p:txBody>
      </p:sp>
      <p:sp>
        <p:nvSpPr>
          <p:cNvPr id="20483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AutoShape 6"/>
          <p:cNvSpPr>
            <a:spLocks noChangeArrowheads="1"/>
          </p:cNvSpPr>
          <p:nvPr/>
        </p:nvSpPr>
        <p:spPr bwMode="auto">
          <a:xfrm>
            <a:off x="10668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/>
              <a:t>Food, clothing, and shelter are </a:t>
            </a:r>
          </a:p>
          <a:p>
            <a:pPr algn="l"/>
            <a:r>
              <a:rPr lang="en-US" sz="4000"/>
              <a:t>influenced by. 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990600" y="2286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where they live?</a:t>
            </a:r>
          </a:p>
        </p:txBody>
      </p:sp>
    </p:spTree>
    <p:extLst>
      <p:ext uri="{BB962C8B-B14F-4D97-AF65-F5344CB8AC3E}">
        <p14:creationId xmlns:p14="http://schemas.microsoft.com/office/powerpoint/2010/main" val="22004667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467600" y="5791200"/>
            <a:ext cx="1676400" cy="1066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5,2</a:t>
            </a:r>
          </a:p>
        </p:txBody>
      </p:sp>
      <p:sp>
        <p:nvSpPr>
          <p:cNvPr id="21507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8674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5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/>
              <a:t>Where is the Edwards Plateau</a:t>
            </a:r>
          </a:p>
          <a:p>
            <a:pPr algn="l"/>
            <a:r>
              <a:rPr lang="en-US" sz="4000"/>
              <a:t>in relation to the High Plains?</a:t>
            </a:r>
            <a:endParaRPr lang="en-US" sz="4000" b="1"/>
          </a:p>
          <a:p>
            <a:pPr algn="l"/>
            <a:r>
              <a:rPr lang="en-US" sz="4000"/>
              <a:t> 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1066800" y="3048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Southeast?</a:t>
            </a:r>
          </a:p>
        </p:txBody>
      </p:sp>
    </p:spTree>
    <p:extLst>
      <p:ext uri="{BB962C8B-B14F-4D97-AF65-F5344CB8AC3E}">
        <p14:creationId xmlns:p14="http://schemas.microsoft.com/office/powerpoint/2010/main" val="1449492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315200" y="5867400"/>
            <a:ext cx="18288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5,3</a:t>
            </a:r>
          </a:p>
        </p:txBody>
      </p:sp>
      <p:sp>
        <p:nvSpPr>
          <p:cNvPr id="22531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95800" y="59436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AutoShape 6"/>
          <p:cNvSpPr>
            <a:spLocks noChangeArrowheads="1"/>
          </p:cNvSpPr>
          <p:nvPr/>
        </p:nvSpPr>
        <p:spPr bwMode="auto">
          <a:xfrm>
            <a:off x="990600" y="12192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 dirty="0"/>
              <a:t>Only lake that formed naturally</a:t>
            </a:r>
          </a:p>
          <a:p>
            <a:pPr algn="l"/>
            <a:r>
              <a:rPr lang="en-US" sz="4000" dirty="0"/>
              <a:t>in East Texas</a:t>
            </a:r>
            <a:r>
              <a:rPr lang="en-US" sz="4000" b="1" dirty="0"/>
              <a:t>.</a:t>
            </a:r>
          </a:p>
          <a:p>
            <a:pPr algn="l"/>
            <a:r>
              <a:rPr lang="en-US" sz="4000" dirty="0"/>
              <a:t> 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70866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Caddo Lake?</a:t>
            </a:r>
          </a:p>
        </p:txBody>
      </p:sp>
    </p:spTree>
    <p:extLst>
      <p:ext uri="{BB962C8B-B14F-4D97-AF65-F5344CB8AC3E}">
        <p14:creationId xmlns:p14="http://schemas.microsoft.com/office/powerpoint/2010/main" val="421317983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5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772400" y="5867400"/>
            <a:ext cx="1371600" cy="990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mtClean="0"/>
              <a:t>5,4</a:t>
            </a:r>
          </a:p>
        </p:txBody>
      </p:sp>
      <p:sp>
        <p:nvSpPr>
          <p:cNvPr id="23555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4000"/>
              <a:t>Relationships linking people to</a:t>
            </a:r>
          </a:p>
          <a:p>
            <a:pPr algn="l"/>
            <a:r>
              <a:rPr lang="en-US" sz="4000"/>
              <a:t>their surrounding</a:t>
            </a:r>
            <a:r>
              <a:rPr lang="en-US" sz="4000" b="1"/>
              <a:t>.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1066800" y="304800"/>
            <a:ext cx="7162800" cy="461963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What is human-environment interaction?</a:t>
            </a:r>
          </a:p>
        </p:txBody>
      </p:sp>
    </p:spTree>
    <p:extLst>
      <p:ext uri="{BB962C8B-B14F-4D97-AF65-F5344CB8AC3E}">
        <p14:creationId xmlns:p14="http://schemas.microsoft.com/office/powerpoint/2010/main" val="23870099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990600" y="1143000"/>
            <a:ext cx="7162800" cy="4038600"/>
          </a:xfrm>
          <a:prstGeom prst="wedgeRectCallout">
            <a:avLst>
              <a:gd name="adj1" fmla="val -21231"/>
              <a:gd name="adj2" fmla="val 1116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 dirty="0" smtClean="0"/>
              <a:t>  Daily Double</a:t>
            </a:r>
            <a:endParaRPr lang="en-US" sz="4000" b="1" dirty="0"/>
          </a:p>
        </p:txBody>
      </p:sp>
      <p:sp>
        <p:nvSpPr>
          <p:cNvPr id="3" name="AutoShape 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419600" y="6019800"/>
            <a:ext cx="762000" cy="6858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43800" y="5638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97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CC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E2"/>
      </a:accent3>
      <a:accent4>
        <a:srgbClr val="000000"/>
      </a:accent4>
      <a:accent5>
        <a:srgbClr val="AAE2CA"/>
      </a:accent5>
      <a:accent6>
        <a:srgbClr val="2D2DB9"/>
      </a:accent6>
      <a:hlink>
        <a:srgbClr val="003300"/>
      </a:hlink>
      <a:folHlink>
        <a:srgbClr val="FFFFCC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CC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E2"/>
      </a:accent3>
      <a:accent4>
        <a:srgbClr val="000000"/>
      </a:accent4>
      <a:accent5>
        <a:srgbClr val="AAE2CA"/>
      </a:accent5>
      <a:accent6>
        <a:srgbClr val="2D2DB9"/>
      </a:accent6>
      <a:hlink>
        <a:srgbClr val="003300"/>
      </a:hlink>
      <a:folHlink>
        <a:srgbClr val="FFFFCC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395</Words>
  <Application>Microsoft Office PowerPoint</Application>
  <PresentationFormat>On-screen Show (4:3)</PresentationFormat>
  <Paragraphs>117</Paragraphs>
  <Slides>23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Dan</cp:lastModifiedBy>
  <cp:revision>68</cp:revision>
  <dcterms:created xsi:type="dcterms:W3CDTF">2018-05-08T19:49:03Z</dcterms:created>
  <dcterms:modified xsi:type="dcterms:W3CDTF">2018-05-15T23:12:38Z</dcterms:modified>
</cp:coreProperties>
</file>